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4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U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2E14-F11D-41CB-81B1-4E664917F1BD}" type="datetimeFigureOut">
              <a:rPr lang="es-UY" smtClean="0"/>
              <a:t>01/12/2016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19B6-5459-4B54-86DE-33607D0ACF7D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424984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2E14-F11D-41CB-81B1-4E664917F1BD}" type="datetimeFigureOut">
              <a:rPr lang="es-UY" smtClean="0"/>
              <a:t>01/12/2016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19B6-5459-4B54-86DE-33607D0ACF7D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433000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2E14-F11D-41CB-81B1-4E664917F1BD}" type="datetimeFigureOut">
              <a:rPr lang="es-UY" smtClean="0"/>
              <a:t>01/12/2016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19B6-5459-4B54-86DE-33607D0ACF7D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260249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2E14-F11D-41CB-81B1-4E664917F1BD}" type="datetimeFigureOut">
              <a:rPr lang="es-UY" smtClean="0"/>
              <a:t>01/12/2016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19B6-5459-4B54-86DE-33607D0ACF7D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250007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2E14-F11D-41CB-81B1-4E664917F1BD}" type="datetimeFigureOut">
              <a:rPr lang="es-UY" smtClean="0"/>
              <a:t>01/12/2016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19B6-5459-4B54-86DE-33607D0ACF7D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670776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2E14-F11D-41CB-81B1-4E664917F1BD}" type="datetimeFigureOut">
              <a:rPr lang="es-UY" smtClean="0"/>
              <a:t>01/12/2016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19B6-5459-4B54-86DE-33607D0ACF7D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961821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2E14-F11D-41CB-81B1-4E664917F1BD}" type="datetimeFigureOut">
              <a:rPr lang="es-UY" smtClean="0"/>
              <a:t>01/12/2016</a:t>
            </a:fld>
            <a:endParaRPr lang="es-U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19B6-5459-4B54-86DE-33607D0ACF7D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28027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2E14-F11D-41CB-81B1-4E664917F1BD}" type="datetimeFigureOut">
              <a:rPr lang="es-UY" smtClean="0"/>
              <a:t>01/12/2016</a:t>
            </a:fld>
            <a:endParaRPr lang="es-U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19B6-5459-4B54-86DE-33607D0ACF7D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671328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2E14-F11D-41CB-81B1-4E664917F1BD}" type="datetimeFigureOut">
              <a:rPr lang="es-UY" smtClean="0"/>
              <a:t>01/12/2016</a:t>
            </a:fld>
            <a:endParaRPr lang="es-U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19B6-5459-4B54-86DE-33607D0ACF7D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152733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2E14-F11D-41CB-81B1-4E664917F1BD}" type="datetimeFigureOut">
              <a:rPr lang="es-UY" smtClean="0"/>
              <a:t>01/12/2016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19B6-5459-4B54-86DE-33607D0ACF7D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913969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2E14-F11D-41CB-81B1-4E664917F1BD}" type="datetimeFigureOut">
              <a:rPr lang="es-UY" smtClean="0"/>
              <a:t>01/12/2016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19B6-5459-4B54-86DE-33607D0ACF7D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142720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92E14-F11D-41CB-81B1-4E664917F1BD}" type="datetimeFigureOut">
              <a:rPr lang="es-UY" smtClean="0"/>
              <a:t>01/12/2016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219B6-5459-4B54-86DE-33607D0ACF7D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96510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34260"/>
            <a:ext cx="12192000" cy="1998387"/>
          </a:xfrm>
          <a:prstGeom prst="rect">
            <a:avLst/>
          </a:prstGeom>
        </p:spPr>
      </p:pic>
      <p:sp>
        <p:nvSpPr>
          <p:cNvPr id="5" name="Título 3"/>
          <p:cNvSpPr>
            <a:spLocks noGrp="1"/>
          </p:cNvSpPr>
          <p:nvPr>
            <p:ph type="ctrTitle"/>
          </p:nvPr>
        </p:nvSpPr>
        <p:spPr>
          <a:xfrm>
            <a:off x="1524000" y="2346053"/>
            <a:ext cx="9144000" cy="1782472"/>
          </a:xfrm>
        </p:spPr>
        <p:txBody>
          <a:bodyPr/>
          <a:lstStyle/>
          <a:p>
            <a:r>
              <a:rPr lang="pt-BR" dirty="0" smtClean="0"/>
              <a:t>Título</a:t>
            </a:r>
            <a:endParaRPr lang="pt-BR" dirty="0"/>
          </a:p>
        </p:txBody>
      </p:sp>
      <p:sp>
        <p:nvSpPr>
          <p:cNvPr id="6" name="Subtítulo 4"/>
          <p:cNvSpPr>
            <a:spLocks noGrp="1"/>
          </p:cNvSpPr>
          <p:nvPr>
            <p:ph type="subTitle" idx="1"/>
          </p:nvPr>
        </p:nvSpPr>
        <p:spPr>
          <a:xfrm>
            <a:off x="1524000" y="4220600"/>
            <a:ext cx="9144000" cy="1655762"/>
          </a:xfrm>
        </p:spPr>
        <p:txBody>
          <a:bodyPr/>
          <a:lstStyle/>
          <a:p>
            <a:r>
              <a:rPr lang="pt-BR" dirty="0" smtClean="0"/>
              <a:t>Nome dos </a:t>
            </a:r>
            <a:r>
              <a:rPr lang="pt-BR" dirty="0" smtClean="0"/>
              <a:t>autores (as)</a:t>
            </a:r>
            <a:endParaRPr lang="pt-BR" dirty="0"/>
          </a:p>
        </p:txBody>
      </p:sp>
      <p:pic>
        <p:nvPicPr>
          <p:cNvPr id="1030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828" y="6062435"/>
            <a:ext cx="810678" cy="595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6176436"/>
            <a:ext cx="836012" cy="481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822" y="6059067"/>
            <a:ext cx="557342" cy="60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0161" y="6125768"/>
            <a:ext cx="633343" cy="532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417" y="6147735"/>
            <a:ext cx="1254019" cy="519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0652" y="6176436"/>
            <a:ext cx="1532688" cy="481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744686" y="381725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03949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0044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 txBox="1">
            <a:spLocks/>
          </p:cNvSpPr>
          <p:nvPr/>
        </p:nvSpPr>
        <p:spPr>
          <a:xfrm>
            <a:off x="1524000" y="2036759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dirty="0" smtClean="0"/>
              <a:t>Obrigado (a)!</a:t>
            </a:r>
            <a:endParaRPr lang="pt-BR" dirty="0"/>
          </a:p>
        </p:txBody>
      </p:sp>
      <p:sp>
        <p:nvSpPr>
          <p:cNvPr id="5" name="Subtítulo 4"/>
          <p:cNvSpPr txBox="1">
            <a:spLocks/>
          </p:cNvSpPr>
          <p:nvPr/>
        </p:nvSpPr>
        <p:spPr>
          <a:xfrm>
            <a:off x="1524000" y="4516434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mtClean="0"/>
              <a:t>E-mail: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0230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Título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Carolina Incerti</dc:creator>
  <cp:lastModifiedBy>Carolina Incerti</cp:lastModifiedBy>
  <cp:revision>2</cp:revision>
  <dcterms:created xsi:type="dcterms:W3CDTF">2016-12-01T03:23:24Z</dcterms:created>
  <dcterms:modified xsi:type="dcterms:W3CDTF">2016-12-01T03:30:53Z</dcterms:modified>
</cp:coreProperties>
</file>