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792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889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113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800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7336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1473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1169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516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3589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158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8954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5791-2D37-4B78-BA8F-7F4A309B51AF}" type="datetimeFigureOut">
              <a:rPr lang="es-UY" smtClean="0"/>
              <a:t>30/11/2016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10C0A-9EAF-410E-BA9F-2FB8F6442CBF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13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66" y="1"/>
            <a:ext cx="12200966" cy="2253978"/>
          </a:xfrm>
          <a:prstGeom prst="rect">
            <a:avLst/>
          </a:prstGeom>
        </p:spPr>
      </p:pic>
      <p:sp>
        <p:nvSpPr>
          <p:cNvPr id="9" name="Título 3"/>
          <p:cNvSpPr>
            <a:spLocks noGrp="1"/>
          </p:cNvSpPr>
          <p:nvPr>
            <p:ph type="ctrTitle"/>
          </p:nvPr>
        </p:nvSpPr>
        <p:spPr>
          <a:xfrm>
            <a:off x="1524000" y="2346053"/>
            <a:ext cx="9144000" cy="1782472"/>
          </a:xfrm>
        </p:spPr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10" name="Subtítulo 4"/>
          <p:cNvSpPr>
            <a:spLocks noGrp="1"/>
          </p:cNvSpPr>
          <p:nvPr>
            <p:ph type="subTitle" idx="1"/>
          </p:nvPr>
        </p:nvSpPr>
        <p:spPr>
          <a:xfrm>
            <a:off x="1524000" y="4220600"/>
            <a:ext cx="9144000" cy="1655762"/>
          </a:xfrm>
        </p:spPr>
        <p:txBody>
          <a:bodyPr/>
          <a:lstStyle/>
          <a:p>
            <a:r>
              <a:rPr lang="pt-BR" dirty="0" smtClean="0"/>
              <a:t>Nome dos </a:t>
            </a:r>
            <a:r>
              <a:rPr lang="pt-BR" dirty="0" smtClean="0"/>
              <a:t>autores (as)</a:t>
            </a:r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282388" y="6131859"/>
            <a:ext cx="11685494" cy="5109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UNIVERSIDADE FEDERAL DE SANTA CATARINA </a:t>
            </a:r>
            <a:r>
              <a:rPr lang="pt-BR" dirty="0">
                <a:solidFill>
                  <a:schemeClr val="tx1"/>
                </a:solidFill>
              </a:rPr>
              <a:t>- Florianópolis / </a:t>
            </a:r>
            <a:r>
              <a:rPr lang="pt-BR" dirty="0" smtClean="0">
                <a:solidFill>
                  <a:schemeClr val="tx1"/>
                </a:solidFill>
              </a:rPr>
              <a:t>SC – 5 e 6 de Dezembro.</a:t>
            </a:r>
            <a:endParaRPr lang="es-U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12" y="5551656"/>
            <a:ext cx="9291918" cy="12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 txBox="1">
            <a:spLocks/>
          </p:cNvSpPr>
          <p:nvPr/>
        </p:nvSpPr>
        <p:spPr>
          <a:xfrm>
            <a:off x="1524000" y="96099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Obrigado (a)!</a:t>
            </a:r>
            <a:endParaRPr lang="pt-BR" dirty="0"/>
          </a:p>
        </p:txBody>
      </p:sp>
      <p:sp>
        <p:nvSpPr>
          <p:cNvPr id="4" name="Subtítulo 4"/>
          <p:cNvSpPr txBox="1">
            <a:spLocks/>
          </p:cNvSpPr>
          <p:nvPr/>
        </p:nvSpPr>
        <p:spPr>
          <a:xfrm>
            <a:off x="1524000" y="34406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mtClean="0"/>
              <a:t>E-mail: </a:t>
            </a:r>
            <a:endParaRPr lang="pt-B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12" y="5551656"/>
            <a:ext cx="9291918" cy="124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</TotalTime>
  <Words>29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Título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Incerti</dc:creator>
  <cp:lastModifiedBy>Carolina Incerti</cp:lastModifiedBy>
  <cp:revision>7</cp:revision>
  <dcterms:created xsi:type="dcterms:W3CDTF">2016-11-30T23:52:24Z</dcterms:created>
  <dcterms:modified xsi:type="dcterms:W3CDTF">2016-12-01T03:32:40Z</dcterms:modified>
</cp:coreProperties>
</file>